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4"/>
  </p:notesMasterIdLst>
  <p:sldIdLst>
    <p:sldId id="256" r:id="rId2"/>
    <p:sldId id="258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28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34" autoAdjust="0"/>
    <p:restoredTop sz="94580" autoAdjust="0"/>
  </p:normalViewPr>
  <p:slideViewPr>
    <p:cSldViewPr snapToGrid="0">
      <p:cViewPr varScale="1">
        <p:scale>
          <a:sx n="71" d="100"/>
          <a:sy n="71" d="100"/>
        </p:scale>
        <p:origin x="7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7628A-2C03-4A8B-BBB9-9A940879A398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C6CB8-01E7-4AD3-A5E0-38A255C94B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5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070D-11F8-48CE-A5AA-54784A637A8C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4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AB75-D8BD-44DB-A2E5-C524C6585F56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5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180CD-7EE9-43A2-B209-48EB6B4DB2C1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1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2980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0663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2EFFC-9B0E-4D18-93A6-7B6181EF7F3B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0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7C7D-2FCD-4FE9-B526-FA929D29D0F4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6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8F164-C9D0-49A7-8EC5-26843F0D9F21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8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E0D3-1AB5-4696-ACAD-DF3FD7A4E3FE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2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0410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8600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683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1060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0495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3272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FAA37-2609-4602-9B81-E456FF9DC954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9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ACD2-DEAB-4A53-943F-4F736844071C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0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F7A116-907C-4901-A4D9-1935A0C0926A}" type="datetime1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DBA5C1-58DB-404A-997B-F4031F6DE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0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  <p:sldLayoutId id="2147484096" r:id="rId16"/>
    <p:sldLayoutId id="214748409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6200" y="2823962"/>
            <a:ext cx="8252218" cy="549899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b="1" i="1" dirty="0">
                <a:latin typeface="Swis721 BlkCn BT" panose="020B0806030502040204" pitchFamily="34" charset="0"/>
              </a:rPr>
              <a:t>Title paper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3490" y="4306113"/>
            <a:ext cx="9249752" cy="1440204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70C0"/>
                </a:solidFill>
                <a:latin typeface="Swis721 BlkCn BT" panose="020B0806030502040204" pitchFamily="34" charset="0"/>
              </a:rPr>
              <a:t>Authors</a:t>
            </a:r>
          </a:p>
          <a:p>
            <a:r>
              <a:rPr lang="en-US" dirty="0"/>
              <a:t>Affiliation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11427659" y="6329384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210457" y="4426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316200" y="2042044"/>
            <a:ext cx="6181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October</a:t>
            </a:r>
            <a:r>
              <a:rPr lang="en-US" sz="2400" b="1" dirty="0">
                <a:solidFill>
                  <a:srgbClr val="0070C0"/>
                </a:solidFill>
                <a:latin typeface="Swis721 BlkCn BT" panose="020B080603050204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0</a:t>
            </a:r>
            <a:r>
              <a:rPr lang="bg-BG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8</a:t>
            </a:r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-</a:t>
            </a:r>
            <a:r>
              <a:rPr lang="bg-BG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10</a:t>
            </a:r>
            <a:r>
              <a:rPr lang="en-US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, 202</a:t>
            </a:r>
            <a:r>
              <a:rPr lang="bg-BG" sz="2400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4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01179" y="6033918"/>
            <a:ext cx="3802063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E-mails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876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409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790819" y="1331553"/>
            <a:ext cx="3971186" cy="2694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167985" y="3537321"/>
            <a:ext cx="7595447" cy="1157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600" i="1" dirty="0">
              <a:latin typeface="+mn-lt"/>
            </a:endParaRPr>
          </a:p>
        </p:txBody>
      </p:sp>
      <p:pic>
        <p:nvPicPr>
          <p:cNvPr id="9" name="Picture 8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39E993F0-02BD-4CF0-D374-918F2E557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204" b="49352" l="3906" r="97448">
                        <a14:foregroundMark x1="5208" y1="27222" x2="4688" y2="42315"/>
                        <a14:foregroundMark x1="4688" y1="42315" x2="11979" y2="50463"/>
                        <a14:foregroundMark x1="11979" y1="50463" x2="22135" y2="50370"/>
                        <a14:foregroundMark x1="22135" y1="50370" x2="31146" y2="51019"/>
                        <a14:foregroundMark x1="31146" y1="51019" x2="40573" y2="49352"/>
                        <a14:foregroundMark x1="40573" y1="49352" x2="49427" y2="50278"/>
                        <a14:foregroundMark x1="49427" y1="50278" x2="58385" y2="50185"/>
                        <a14:foregroundMark x1="58385" y1="50185" x2="67448" y2="50556"/>
                        <a14:foregroundMark x1="67448" y1="50556" x2="87083" y2="48981"/>
                        <a14:foregroundMark x1="87083" y1="48981" x2="95625" y2="50556"/>
                        <a14:foregroundMark x1="95625" y1="50556" x2="97135" y2="35463"/>
                        <a14:foregroundMark x1="97135" y1="35463" x2="90208" y2="26389"/>
                        <a14:foregroundMark x1="90208" y1="26389" x2="5938" y2="26204"/>
                        <a14:foregroundMark x1="5938" y1="26204" x2="4635" y2="27500"/>
                        <a14:foregroundMark x1="8333" y1="27130" x2="5260" y2="41111"/>
                        <a14:foregroundMark x1="5260" y1="41111" x2="13698" y2="48611"/>
                        <a14:foregroundMark x1="13698" y1="48611" x2="32031" y2="49537"/>
                        <a14:foregroundMark x1="32031" y1="49537" x2="36563" y2="36481"/>
                        <a14:foregroundMark x1="36563" y1="36481" x2="29010" y2="28148"/>
                        <a14:foregroundMark x1="29010" y1="28148" x2="7813" y2="27500"/>
                        <a14:foregroundMark x1="32031" y1="27407" x2="33021" y2="27500"/>
                        <a14:foregroundMark x1="91146" y1="27130" x2="96979" y2="38704"/>
                        <a14:foregroundMark x1="96979" y1="38704" x2="91094" y2="49722"/>
                        <a14:foregroundMark x1="91094" y1="49722" x2="89635" y2="34352"/>
                        <a14:foregroundMark x1="89635" y1="34352" x2="90833" y2="27870"/>
                        <a14:foregroundMark x1="32396" y1="32778" x2="32083" y2="32870"/>
                        <a14:foregroundMark x1="32188" y1="33981" x2="31458" y2="34444"/>
                        <a14:foregroundMark x1="31719" y1="33148" x2="29479" y2="35741"/>
                        <a14:foregroundMark x1="30625" y1="36944" x2="29792" y2="36204"/>
                        <a14:foregroundMark x1="30104" y1="33519" x2="32396" y2="41852"/>
                        <a14:foregroundMark x1="29740" y1="33611" x2="31979" y2="42130"/>
                        <a14:foregroundMark x1="28125" y1="42222" x2="32083" y2="43056"/>
                        <a14:foregroundMark x1="4010" y1="30648" x2="4063" y2="46019"/>
                        <a14:foregroundMark x1="4063" y1="46019" x2="3958" y2="45463"/>
                        <a14:foregroundMark x1="93958" y1="26389" x2="97448" y2="40741"/>
                        <a14:foregroundMark x1="97448" y1="40741" x2="93958" y2="26944"/>
                        <a14:foregroundMark x1="7917" y1="41019" x2="15469" y2="34537"/>
                        <a14:foregroundMark x1="15469" y1="34537" x2="7917" y2="42130"/>
                        <a14:foregroundMark x1="7917" y1="42130" x2="7760" y2="40926"/>
                      </a14:backgroundRemoval>
                    </a14:imgEffect>
                  </a14:imgLayer>
                </a14:imgProps>
              </a:ext>
            </a:extLst>
          </a:blip>
          <a:srcRect l="3837" t="26081" r="2408" b="49046"/>
          <a:stretch/>
        </p:blipFill>
        <p:spPr bwMode="auto">
          <a:xfrm>
            <a:off x="210456" y="185418"/>
            <a:ext cx="11768369" cy="1755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604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2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4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3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71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4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23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5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750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6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112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7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463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8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102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9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0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10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259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578517" y="176392"/>
            <a:ext cx="1476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11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53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10687574" y="176392"/>
            <a:ext cx="1367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ICAI’202</a:t>
            </a:r>
            <a:r>
              <a:rPr lang="bg-BG" sz="2000" b="1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6</a:t>
            </a:r>
            <a:endParaRPr lang="en-US" sz="20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8083" y="6316483"/>
            <a:ext cx="551167" cy="365125"/>
          </a:xfrm>
        </p:spPr>
        <p:txBody>
          <a:bodyPr/>
          <a:lstStyle/>
          <a:p>
            <a:fld id="{F2DBA5C1-58DB-404A-997B-F4031F6DEACA}" type="slidenum">
              <a:rPr lang="en-US" sz="1600" smtClean="0">
                <a:solidFill>
                  <a:srgbClr val="0070C0"/>
                </a:solidFill>
                <a:latin typeface="Swis721 BlkCn BT" panose="020B0806030502040204" pitchFamily="34" charset="0"/>
              </a:rPr>
              <a:pPr/>
              <a:t>12</a:t>
            </a:fld>
            <a:endParaRPr lang="en-US" sz="1600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956E8-C785-4F0E-A2B2-9B15BB2EB6BF}"/>
              </a:ext>
            </a:extLst>
          </p:cNvPr>
          <p:cNvSpPr txBox="1"/>
          <p:nvPr/>
        </p:nvSpPr>
        <p:spPr>
          <a:xfrm>
            <a:off x="1671653" y="1849106"/>
            <a:ext cx="9666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0070C0"/>
                </a:solidFill>
                <a:latin typeface="Swis721 BlkCn BT" panose="020B0806030502040204" pitchFamily="34" charset="0"/>
              </a:rPr>
              <a:t>THANK YOU FOR YOUR ATTENTION!</a:t>
            </a:r>
            <a:endParaRPr lang="en-US" sz="3200" i="1" dirty="0">
              <a:solidFill>
                <a:srgbClr val="0070C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3E51E-64C8-4602-9727-3401A7E29AA5}"/>
              </a:ext>
            </a:extLst>
          </p:cNvPr>
          <p:cNvSpPr txBox="1"/>
          <p:nvPr/>
        </p:nvSpPr>
        <p:spPr>
          <a:xfrm>
            <a:off x="2248250" y="3244820"/>
            <a:ext cx="8732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In case of questions, please do not hesitate to contact the authors by the following e-mails:</a:t>
            </a:r>
          </a:p>
          <a:p>
            <a:pPr algn="just"/>
            <a:endParaRPr lang="en-GB" dirty="0"/>
          </a:p>
          <a:p>
            <a:pPr algn="just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1976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1625</TotalTime>
  <Words>73</Words>
  <Application>Microsoft Office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Swis721 BlkCn BT</vt:lpstr>
      <vt:lpstr>Parallax</vt:lpstr>
      <vt:lpstr>Title 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Approaches for Fast Charging of Electric Vehicle Batteries</dc:title>
  <dc:creator>Windows User</dc:creator>
  <cp:lastModifiedBy>Mariela Alexandrova</cp:lastModifiedBy>
  <cp:revision>150</cp:revision>
  <dcterms:created xsi:type="dcterms:W3CDTF">2017-11-15T19:33:05Z</dcterms:created>
  <dcterms:modified xsi:type="dcterms:W3CDTF">2026-02-24T14:23:38Z</dcterms:modified>
</cp:coreProperties>
</file>